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15 décembre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873" y="5334000"/>
            <a:ext cx="845820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happens</a:t>
            </a:r>
            <a:r>
              <a:rPr lang="fr-FR" sz="2800" dirty="0" smtClean="0">
                <a:latin typeface="Kristen ITC" pitchFamily="66" charset="0"/>
              </a:rPr>
              <a:t> on </a:t>
            </a:r>
            <a:r>
              <a:rPr lang="fr-FR" sz="2800" dirty="0" err="1" smtClean="0">
                <a:latin typeface="Kristen ITC" pitchFamily="66" charset="0"/>
              </a:rPr>
              <a:t>board</a:t>
            </a:r>
            <a:r>
              <a:rPr lang="fr-FR" sz="2800" dirty="0" smtClean="0">
                <a:latin typeface="Kristen ITC" pitchFamily="66" charset="0"/>
              </a:rPr>
              <a:t> the plane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360" y="2590800"/>
            <a:ext cx="8458201" cy="954107"/>
          </a:xfrm>
          <a:prstGeom prst="rect">
            <a:avLst/>
          </a:prstGeom>
          <a:solidFill>
            <a:srgbClr val="92D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sortir, partir, dormir, and servir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4952" y="3886200"/>
            <a:ext cx="845820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people and </a:t>
            </a:r>
            <a:r>
              <a:rPr lang="fr-FR" sz="2800" dirty="0" err="1" smtClean="0">
                <a:latin typeface="Kristen ITC" pitchFamily="66" charset="0"/>
              </a:rPr>
              <a:t>things</a:t>
            </a:r>
            <a:r>
              <a:rPr lang="fr-FR" sz="2800" dirty="0" smtClean="0">
                <a:latin typeface="Kristen ITC" pitchFamily="66" charset="0"/>
              </a:rPr>
              <a:t> as a group </a:t>
            </a:r>
            <a:r>
              <a:rPr lang="fr-FR" sz="2800" dirty="0" err="1" smtClean="0">
                <a:latin typeface="Kristen ITC" pitchFamily="66" charset="0"/>
              </a:rPr>
              <a:t>using</a:t>
            </a:r>
            <a:r>
              <a:rPr lang="fr-FR" sz="2800" dirty="0" smtClean="0">
                <a:latin typeface="Kristen ITC" pitchFamily="66" charset="0"/>
              </a:rPr>
              <a:t> quel and tout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39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32</cp:revision>
  <dcterms:created xsi:type="dcterms:W3CDTF">2011-09-14T23:22:57Z</dcterms:created>
  <dcterms:modified xsi:type="dcterms:W3CDTF">2011-12-15T14:36:02Z</dcterms:modified>
</cp:coreProperties>
</file>